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66" r:id="rId2"/>
    <p:sldId id="664" r:id="rId3"/>
    <p:sldId id="665" r:id="rId4"/>
    <p:sldId id="666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1" r:id="rId28"/>
    <p:sldId id="692" r:id="rId29"/>
    <p:sldId id="693" r:id="rId30"/>
    <p:sldId id="694" r:id="rId31"/>
    <p:sldId id="696" r:id="rId32"/>
    <p:sldId id="697" r:id="rId33"/>
    <p:sldId id="698" r:id="rId34"/>
    <p:sldId id="699" r:id="rId35"/>
    <p:sldId id="701" r:id="rId36"/>
    <p:sldId id="703" r:id="rId37"/>
    <p:sldId id="704" r:id="rId38"/>
    <p:sldId id="705" r:id="rId39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EFEFE"/>
    <a:srgbClr val="339966"/>
    <a:srgbClr val="009999"/>
    <a:srgbClr val="1C1C1C"/>
    <a:srgbClr val="00CC99"/>
    <a:srgbClr val="00CC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89964" autoAdjust="0"/>
  </p:normalViewPr>
  <p:slideViewPr>
    <p:cSldViewPr snapToGrid="0">
      <p:cViewPr varScale="1">
        <p:scale>
          <a:sx n="90" d="100"/>
          <a:sy n="90" d="100"/>
        </p:scale>
        <p:origin x="1338" y="90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79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679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35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60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8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712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45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963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87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24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934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84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11/10/2023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6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3458" r="7360"/>
          <a:stretch/>
        </p:blipFill>
        <p:spPr>
          <a:xfrm>
            <a:off x="-12489" y="51634"/>
            <a:ext cx="9143999" cy="6806366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2489" y="1261865"/>
            <a:ext cx="9143999" cy="5352378"/>
            <a:chOff x="128399" y="1055804"/>
            <a:chExt cx="9143999" cy="5352378"/>
          </a:xfrm>
        </p:grpSpPr>
        <p:sp>
          <p:nvSpPr>
            <p:cNvPr id="3" name="CuadroTexto 2"/>
            <p:cNvSpPr txBox="1"/>
            <p:nvPr/>
          </p:nvSpPr>
          <p:spPr>
            <a:xfrm>
              <a:off x="128399" y="1055804"/>
              <a:ext cx="9143999" cy="458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>
                  <a:ln w="1905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endParaRPr lang="es-MX" sz="6600" i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endParaRPr lang="es-MX" sz="6600" i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  <a:p>
              <a:pPr algn="ctr"/>
              <a:r>
                <a:rPr lang="es-MX" sz="2800" i="1" dirty="0">
                  <a:ln w="1905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INFRAESTRUCTURA Y SERVICIOS PUBLICOS</a:t>
              </a:r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882591" y="6408182"/>
              <a:ext cx="758565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6314"/>
            <a:ext cx="9156488" cy="511686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23" y="717512"/>
            <a:ext cx="1598461" cy="12095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" y="783861"/>
            <a:ext cx="1973966" cy="7821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8736" y="0"/>
            <a:ext cx="9156489" cy="12102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5CC1CBC-5456-4DE5-88ED-2AF1C4C41AD9}"/>
              </a:ext>
            </a:extLst>
          </p:cNvPr>
          <p:cNvSpPr/>
          <p:nvPr/>
        </p:nvSpPr>
        <p:spPr>
          <a:xfrm>
            <a:off x="424781" y="5869260"/>
            <a:ext cx="5293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GEORREFERENCIADO OBRAS PUBLICAS 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ACTUALIZACION A 06 DE OCTUBRE DEL 2023 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ING. JESUS ALFONSO BALLESTEROS FERNANDEZ 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3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4 TOMAS DOMICILIARIAS EN CALLE ALBERTO STONE ENTRE CALLE CLAVEL Y CALLE ENCINOS EN EL FRACC. LOS REYES.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$186,129.00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47063" t="26338" r="5418" b="14057"/>
          <a:stretch/>
        </p:blipFill>
        <p:spPr>
          <a:xfrm>
            <a:off x="908309" y="3606850"/>
            <a:ext cx="2837793" cy="20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04" y="0"/>
            <a:ext cx="437369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AGUA POTABLE Y 6 TOMAS DOMICILIARIAS EN CALLE MONTERREY  ENTRE PRIV.  SANCHEZ Y TOPE DE CALLE EN COL. HEROES DEL 47.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$167,255.00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188" t="15724" r="15589" b="20046"/>
          <a:stretch/>
        </p:blipFill>
        <p:spPr>
          <a:xfrm>
            <a:off x="781221" y="3550412"/>
            <a:ext cx="3031242" cy="20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05" y="21966"/>
            <a:ext cx="4373694" cy="683603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AGUA POTABLE Y 12 TOMAS DOMICILIARIAS EN CALLE MARGARITA MAZA DE JUAREZ  Y PRIV.  ASTURIAS EN EL FRACC. VILLARREAL.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$543,260.00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1513" t="13391" r="18448" b="18583"/>
          <a:stretch/>
        </p:blipFill>
        <p:spPr>
          <a:xfrm>
            <a:off x="669618" y="3534092"/>
            <a:ext cx="3294159" cy="20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80" y="0"/>
            <a:ext cx="446141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REHABILITACIÓN DE RED  DE AGUA POTABLE Y 34 TOMAS DOMICILIARIAS EN CALLE CAMPECHE ENTRE  CALLE JUVENTINO ROSAS Y CALLE MANUEL M. PONCE EN COL. 1O. DE MAYO.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$552,724.00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170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0005" t="19520" r="10217" b="13039"/>
          <a:stretch/>
        </p:blipFill>
        <p:spPr>
          <a:xfrm>
            <a:off x="573239" y="3542476"/>
            <a:ext cx="3245408" cy="20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4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ATARJEAS Y 34 DESCARGAS DOMICILIARIAS EN CALLES MANUEL MONTEJO, PEDRO ANAYA, PETRONILO LOPEZ Y JULIO TORRES CON AVE. 147 DEL FRACC. LOS REYES.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$1,261,971.53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170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45%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99%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47063" t="26338" r="5418" b="14057"/>
          <a:stretch/>
        </p:blipFill>
        <p:spPr>
          <a:xfrm>
            <a:off x="908309" y="3606850"/>
            <a:ext cx="2837793" cy="20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0" y="-7044"/>
            <a:ext cx="43495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ATARJEAS Y 15 DESCARGAS DOMICILIARIAS EN CALLE BENITO JUAREZ ENTRE AVE. ADOLFO LOPEZ MATEOS Y CALLE TEXCOCO DE LA COL. PROGRESO.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$897,652.50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75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0465" t="12683" r="14338" b="15496"/>
          <a:stretch/>
        </p:blipFill>
        <p:spPr>
          <a:xfrm>
            <a:off x="454618" y="3501997"/>
            <a:ext cx="3482650" cy="21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22" y="0"/>
            <a:ext cx="43685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ATARJEAS Y 23 DESCARGAS DOMICILIARIAS EN CALLE HERMENEGILDO FLORES Y VELIA CAMPOS ENTRE MANUEL ACUÑA Y 21 DE MARZO DE LA COL. CHINAMECA.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$1,415,950.00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1021" t="22262" r="22650" b="17303"/>
          <a:stretch/>
        </p:blipFill>
        <p:spPr>
          <a:xfrm>
            <a:off x="433999" y="3525914"/>
            <a:ext cx="3523887" cy="21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323" y="-1"/>
            <a:ext cx="4315678" cy="686142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ATARJEAS Y 44 DESCARGAS DOMICILIARIAS (1A. ETAPA) EN LA COL. LUIS ARMANDO CASTRO ORTIZ.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$2,940,130.50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220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CM-DRE-19/2023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5492" t="21764" r="15715" b="16342"/>
          <a:stretch/>
        </p:blipFill>
        <p:spPr>
          <a:xfrm>
            <a:off x="483476" y="3528822"/>
            <a:ext cx="3661005" cy="21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0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21967"/>
            <a:ext cx="4315678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ATARJEAS Y 8 DESCARGAS DOMICILIARIAS EN CALLE MARGARITA MAZA DE JUAREZ ENTRE CALLE ASTURIAS Y SOMBRERETE DEL FRACC. VILLARREAL.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$380,105.00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21513" t="13391" r="18448" b="18583"/>
          <a:stretch/>
        </p:blipFill>
        <p:spPr>
          <a:xfrm>
            <a:off x="669618" y="3534092"/>
            <a:ext cx="3294159" cy="20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0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0" y="0"/>
            <a:ext cx="434957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ATARJEAS Y 12 DESCARGAS DOMICILIARIAS EN BLVD. MIGUEL ANGEL  ENTRE PRIV. ALAMOS Y PRIV. VIOLETAS DE LA COL. TECNOLOGICO.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$540,120.00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CM-DRE-22/2023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77%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23411" t="16497" r="27486" b="25404"/>
          <a:stretch/>
        </p:blipFill>
        <p:spPr>
          <a:xfrm>
            <a:off x="624646" y="3542000"/>
            <a:ext cx="3142594" cy="2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87" y="0"/>
            <a:ext cx="4430513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2060"/>
                </a:solidFill>
                <a:latin typeface="Arial Black" pitchFamily="34" charset="0"/>
              </a:rPr>
              <a:t>CONSTRUCCION DE LINEA PARA ALIMENTAR EN RESTO DE LA COL. MONTE VIEJO.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$6,204,000.00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1,050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95%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9129" t="27554" r="17516" b="21354"/>
          <a:stretch/>
        </p:blipFill>
        <p:spPr>
          <a:xfrm>
            <a:off x="725213" y="3586723"/>
            <a:ext cx="3079532" cy="20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22" y="0"/>
            <a:ext cx="43685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NUEVA ROSITA ENTRE CALLE SAN LORENZO Y CALLE SAN PEDRO DE LA COL. OSCAR FLORES TAPIA.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$560,785.00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85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8622" t="16143" r="13261" b="24883"/>
          <a:stretch/>
        </p:blipFill>
        <p:spPr>
          <a:xfrm>
            <a:off x="656177" y="3529483"/>
            <a:ext cx="3079531" cy="21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9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0" y="0"/>
            <a:ext cx="43495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CAYETANO RAMOS ENTRE CALLE DANIEL RIOS Y MAYOR JUAN CASTRO DE LA COL. BUENOS AIRES.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$273,020.00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9537" t="16987" r="8076" b="18783"/>
          <a:stretch/>
        </p:blipFill>
        <p:spPr>
          <a:xfrm>
            <a:off x="704007" y="3536951"/>
            <a:ext cx="2966839" cy="20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4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BLVD. MIGUEL ANGEL  ENTRE CALLE 1O. DE MAYO Y ALAMO DE LA COL. AMPL. TECNOLOGICO.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$863,659.61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23411" t="16497" r="27486" b="25404"/>
          <a:stretch/>
        </p:blipFill>
        <p:spPr>
          <a:xfrm>
            <a:off x="624646" y="3542000"/>
            <a:ext cx="3142594" cy="2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22" y="0"/>
            <a:ext cx="43685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FATIMA ENTRE CALLE DEL CAMPANARIO Y LAS MISIONES DE LA COL. FRACC. CAMPANARIO.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$746,864.13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125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93%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323" t="21710" r="12961" b="20191"/>
          <a:stretch/>
        </p:blipFill>
        <p:spPr>
          <a:xfrm>
            <a:off x="638048" y="3561163"/>
            <a:ext cx="3373821" cy="2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20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0" y="0"/>
            <a:ext cx="4225159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RECARPETEO EN CALLE  ALAMO  Y ENCINO ENTRE CALLE JUAREZ Y ROTONDA, CALLE SABINO Y ABETO ENTRE CALLE FRESNO Y ALAMO DE LA COL. LA LOMA.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$1,985,760.00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175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99%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5472" t="16042" r="6063" b="16518"/>
          <a:stretch/>
        </p:blipFill>
        <p:spPr>
          <a:xfrm>
            <a:off x="679861" y="3561163"/>
            <a:ext cx="3273673" cy="212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2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3" y="0"/>
            <a:ext cx="443037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SAN SALVADOR ENTRE CALLE GUSTAVO DIAZ ORDAZ Y CALLE CHAMIZAL DE LA COL. BARRERA.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$573,748.24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75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CM-SF-29/2023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92%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1761" t="15143" r="20597" b="24130"/>
          <a:stretch/>
        </p:blipFill>
        <p:spPr>
          <a:xfrm>
            <a:off x="546538" y="3550930"/>
            <a:ext cx="3561321" cy="21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8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4" y="21967"/>
            <a:ext cx="4425396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ALVARO OBRERGON, ROBLE Y CARLOS ZACARIAS ENTRE CALLE 30 DE ABRIL Y CALLE 11 DE JULIO EN COL. AMPL. AGUILAR 3ER. SECTOR.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$1,030,710.00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95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7253" t="15839" r="12295" b="10004"/>
          <a:stretch/>
        </p:blipFill>
        <p:spPr>
          <a:xfrm>
            <a:off x="580921" y="3525341"/>
            <a:ext cx="3544274" cy="2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CALLE 24 ENTRE CALLE 5 Y VIAS DEL FERROCARRIL EN COL. RAMOS ARIZPE.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$2,681,955.00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85%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7766" t="17568" r="13278" b="24041"/>
          <a:stretch/>
        </p:blipFill>
        <p:spPr>
          <a:xfrm>
            <a:off x="382906" y="3542000"/>
            <a:ext cx="3773214" cy="2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62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r="896"/>
          <a:stretch/>
        </p:blipFill>
        <p:spPr>
          <a:xfrm>
            <a:off x="4828323" y="21966"/>
            <a:ext cx="4306294" cy="676070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PAVIMENTACION ASFALTICA Y CORDON TRAPEZOIDAL EN PRIV. NOGAL ENTRE CALLE DURAZNO Y AVE. CONSTITUCION DE LA COL. 5 DE ABRIL.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$253,535.00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CM-SF-32/2023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367" t="18817" r="16738" b="20456"/>
          <a:stretch/>
        </p:blipFill>
        <p:spPr>
          <a:xfrm>
            <a:off x="787281" y="3593840"/>
            <a:ext cx="3058834" cy="20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46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40" y="0"/>
            <a:ext cx="425886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PAUSANES ENTRE CALLE CENIZOS Y CALLE CHAHUAMES DE LA COL. LOMAS DE SAN MIGUEL.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$409,760.00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CM-SG-33/2023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0367" t="20708" r="27574" b="21777"/>
          <a:stretch/>
        </p:blipFill>
        <p:spPr>
          <a:xfrm>
            <a:off x="650808" y="3531523"/>
            <a:ext cx="3331779" cy="20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17 TOMAS DOMICILIARIAS EN CALLES MANUEL MONTEJO, PEDRO ANAYA, PETRONILO LOPEZ Y JULIO TORRES ENTRE CALLE ENCINOS Y AVE. 147 DEL FRACC. LOS REYES.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$562,139.00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85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4980" t="21970" r="19038" b="19931"/>
          <a:stretch/>
        </p:blipFill>
        <p:spPr>
          <a:xfrm>
            <a:off x="779991" y="3561014"/>
            <a:ext cx="2942898" cy="20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2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RIO DE COATZACOALCOS ENTRE CALLE CHAMIZAL Y CALLE NUEVA, Y PRIV. RIOS DE COATZACOALCOS ENTRE CALLE COATZACOALCOS Y TOPE DE CALLE DE LA COL. BARRERA.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$278,550.00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CM-SG-34/2023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9123" t="21332" r="10296" b="20569"/>
          <a:stretch/>
        </p:blipFill>
        <p:spPr>
          <a:xfrm>
            <a:off x="577349" y="3553533"/>
            <a:ext cx="3237187" cy="20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0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4" y="0"/>
            <a:ext cx="4425396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JACINTO SANCHEZ ENTRE AGUSTIN MILLAR Y AVE. REVOLUCION DE LA COL. BUENOS AIRES.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$215,755.30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CM-SG-35/2023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47991" t="17508" r="2413" b="21473"/>
          <a:stretch/>
        </p:blipFill>
        <p:spPr>
          <a:xfrm>
            <a:off x="735724" y="3550256"/>
            <a:ext cx="3047281" cy="21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00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40" y="0"/>
            <a:ext cx="425886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ELECTRIFICACIÓN EN CALLE FCO. I. MADERO ENTRE ALONSO DE LEON Y LUIS DONALDO COLOSIO, Y CALLE LUIS DONALDO COLOSIO ENTRE CALLE VENUSTIANO CARRANZA Y CALLE CENIZOS DE LA COL. AMPL. VETERANOS.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$386,120.75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815" t="17554" r="11976" b="23763"/>
          <a:stretch/>
        </p:blipFill>
        <p:spPr>
          <a:xfrm>
            <a:off x="614022" y="3539995"/>
            <a:ext cx="3405352" cy="21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43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4" y="21967"/>
            <a:ext cx="4425396" cy="68360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NUEVA ROSITA Y MORELOS ENTRE CALLE SAN ISIDRO Y LIBRAMIENTO ELISEO MENDOZA DE LA COL. OSCAR FLORES TAPIA.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$388,635.15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9722" t="21752" r="10683" b="22777"/>
          <a:stretch/>
        </p:blipFill>
        <p:spPr>
          <a:xfrm>
            <a:off x="569306" y="3561163"/>
            <a:ext cx="3174124" cy="19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22" y="0"/>
            <a:ext cx="43685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SAN GREGORIO ENTRE CALLE MINEROS Y TOPE DE CALLE DE LA COL. POTRERO.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$288,500.00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65%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8998" t="18050" r="28450" b="24434"/>
          <a:stretch/>
        </p:blipFill>
        <p:spPr>
          <a:xfrm>
            <a:off x="635042" y="3563020"/>
            <a:ext cx="3363311" cy="20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26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0" y="-27118"/>
            <a:ext cx="434958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RED DE ELECTRIFICACION EN CALLE LAS MINAS (GIRASOL) ENTRE FELIPE MENCHACA Y TEODULO FLORES DE LA COL. PALOMA CORDERO.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$258,765.00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CM-SG-39/2023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7895" t="13420" r="18750" b="19723"/>
          <a:stretch/>
        </p:blipFill>
        <p:spPr>
          <a:xfrm>
            <a:off x="693683" y="3594691"/>
            <a:ext cx="3054552" cy="20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7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98" y="0"/>
            <a:ext cx="4458101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REHABILITACION DE CANCHA DE BEISBOL INFANTIL EN COL. TEOCALLI.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$1,862,760.00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950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CM-SL-40/2023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75%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3995" t="21660" r="9840" b="14694"/>
          <a:stretch/>
        </p:blipFill>
        <p:spPr>
          <a:xfrm>
            <a:off x="678953" y="3551668"/>
            <a:ext cx="3257488" cy="20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0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REHABILITACION DE CAMELLON CENTRAL CON ESTAMPADO Y CON CORDON APARENTE EN AVE. 1 ENTRE BLVD. HAROLD R. PAPE Y CALLE SECUNDARIA 7 EN COL. OBRERA NORTE.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$1,800,935.00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1,450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CM-SE-41/2023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70%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48939" t="24544" r="3272" b="25532"/>
          <a:stretch/>
        </p:blipFill>
        <p:spPr>
          <a:xfrm>
            <a:off x="549459" y="3561163"/>
            <a:ext cx="3517383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4" y="0"/>
            <a:ext cx="4425396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REHABILITACION DE CAMELLON CENTRAL CON ESTAMPADO Y CON CORDON APARENTE EN AVE. 3 DESDE CARR. 57 A OBRERO UNIDO EN COL. OBRERA SUR.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$3,652,020.00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1,680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70505" y="388908"/>
            <a:ext cx="478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CM-SE-42/2023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30%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48939" t="24544" r="3272" b="25532"/>
          <a:stretch/>
        </p:blipFill>
        <p:spPr>
          <a:xfrm>
            <a:off x="549459" y="3561163"/>
            <a:ext cx="3517383" cy="20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2773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2 TOMAS DOMICILIARIAS EN CALLE TOBOSOS ENTRE CHAHUAMES Y CENIZOS EN COL. LOMAS DE SAN MIGUEL.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$207,530.00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10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CM-AP-06/2023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9454" t="23113" r="16534" b="22583"/>
          <a:stretch/>
        </p:blipFill>
        <p:spPr>
          <a:xfrm>
            <a:off x="754411" y="3522576"/>
            <a:ext cx="3000517" cy="20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17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9 TOMAS DOMICILIARIAS EN CALLE 31  ENTRE CALLE 12 Y CALLE 18 DE LA COL. SAN CARLOS.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$243,450.00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CM-AP-07/2023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51980" t="18314" r="4797" b="21183"/>
          <a:stretch/>
        </p:blipFill>
        <p:spPr>
          <a:xfrm>
            <a:off x="855874" y="3542299"/>
            <a:ext cx="2680137" cy="21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0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04" y="0"/>
            <a:ext cx="4373695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7 TOMAS DOMICILIARIAS EN CALLE ALBERTO STONE ENTRE AVE. 147 Y MARTIRES DE CANANEA DEL FRACC. LOS REYES.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$290,185.00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CM-AP-08/2023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47063" t="26338" r="5418" b="14057"/>
          <a:stretch/>
        </p:blipFill>
        <p:spPr>
          <a:xfrm>
            <a:off x="908309" y="3606850"/>
            <a:ext cx="2837793" cy="20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22" y="0"/>
            <a:ext cx="431567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12 TOMAS DOMICILIARIAS EN CALLE VENUSTIANO CARRANZA AL FINAL DE LA CALLE EN COL. SAN PABLO EN ESTANCIAS DE SAN JUAN 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$290,941.00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CM-AP-09/2023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5178" t="20302" r="19132" b="15468"/>
          <a:stretch/>
        </p:blipFill>
        <p:spPr>
          <a:xfrm>
            <a:off x="397416" y="3567380"/>
            <a:ext cx="3838564" cy="21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3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24" y="0"/>
            <a:ext cx="4263976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CONSTRUCCION DE RED DE AGUA POTABLE Y 100 TOMAS DOMICILIARIAS EN RESTO DE LA COL. MONTE VIEJO.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$3,165,000.00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CM-AP-10/2023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98%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98%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4780" t="14035" r="18544" b="9765"/>
          <a:stretch/>
        </p:blipFill>
        <p:spPr>
          <a:xfrm>
            <a:off x="675103" y="3547627"/>
            <a:ext cx="3283189" cy="21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6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42" y="21967"/>
            <a:ext cx="4207158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2489" y="21967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70505" y="864276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rgbClr val="002060"/>
                </a:solidFill>
                <a:latin typeface="Arial Black" pitchFamily="34" charset="0"/>
              </a:rPr>
              <a:t>CONSTRUCCIÓN DE RED DE AGUA POTABLE Y 6 TOMAS DOMICILIARIAS EN BLVD. MIGUEL ANGEL  ENTRE PRIV. ALAMOS Y PRIV. VIOLETAS DE LA COL. TECNOLOGICO.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>
                <a:solidFill>
                  <a:srgbClr val="00B05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rgbClr val="002060"/>
                </a:solidFill>
                <a:latin typeface="Arial Black" pitchFamily="34" charset="0"/>
              </a:rPr>
              <a:t>$302,650.00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rgbClr val="00B05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rgbClr val="002060"/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6031" y="379708"/>
            <a:ext cx="456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OBRA CM-AP-11/2023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44329" y="866704"/>
            <a:ext cx="4565754" cy="283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9336" y="5742481"/>
            <a:ext cx="4514725" cy="48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9336" y="2914832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FISICO: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  <a:endParaRPr lang="es-MX" i="1" dirty="0">
              <a:solidFill>
                <a:srgbClr val="002060"/>
              </a:solidFill>
              <a:latin typeface="Swis721 BlkCn BT" panose="020B0806030502040204" pitchFamily="34" charset="0"/>
            </a:endParaRPr>
          </a:p>
          <a:p>
            <a:pPr algn="ctr"/>
            <a:r>
              <a:rPr lang="es-MX" i="1" dirty="0">
                <a:solidFill>
                  <a:srgbClr val="00B050"/>
                </a:solidFill>
                <a:latin typeface="Swis721 BlkCn BT" panose="020B0806030502040204" pitchFamily="34" charset="0"/>
              </a:rPr>
              <a:t>AVANCE FINANCIERO: </a:t>
            </a:r>
            <a:r>
              <a:rPr lang="es-MX" i="1" u="sng" dirty="0">
                <a:solidFill>
                  <a:srgbClr val="002060"/>
                </a:solidFill>
                <a:latin typeface="Swis721 BlkCn BT" panose="020B0806030502040204" pitchFamily="34" charset="0"/>
              </a:rPr>
              <a:t>100%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6028144"/>
            <a:ext cx="1486101" cy="459960"/>
          </a:xfrm>
          <a:prstGeom prst="rect">
            <a:avLst/>
          </a:prstGeom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2002899" y="5792993"/>
            <a:ext cx="1667947" cy="796066"/>
            <a:chOff x="864" y="726"/>
            <a:chExt cx="3168" cy="2011"/>
          </a:xfrm>
        </p:grpSpPr>
        <p:pic>
          <p:nvPicPr>
            <p:cNvPr id="19" name="Imagen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6"/>
              <a:ext cx="3168" cy="2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 8"/>
            <p:cNvSpPr txBox="1">
              <a:spLocks noChangeArrowheads="1"/>
            </p:cNvSpPr>
            <p:nvPr/>
          </p:nvSpPr>
          <p:spPr bwMode="auto">
            <a:xfrm>
              <a:off x="1008" y="2043"/>
              <a:ext cx="1860" cy="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MONCLOVA</a:t>
              </a:r>
              <a:endParaRPr lang="es-MX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3411" t="16497" r="27486" b="25404"/>
          <a:stretch/>
        </p:blipFill>
        <p:spPr>
          <a:xfrm>
            <a:off x="745401" y="3514269"/>
            <a:ext cx="3142594" cy="2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49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35559</TotalTime>
  <Words>1765</Words>
  <Application>Microsoft Office PowerPoint</Application>
  <PresentationFormat>Presentación en pantalla (4:3)</PresentationFormat>
  <Paragraphs>269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Swis721 BlkCn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USUARIO</cp:lastModifiedBy>
  <cp:revision>1989</cp:revision>
  <cp:lastPrinted>2014-07-22T17:09:24Z</cp:lastPrinted>
  <dcterms:created xsi:type="dcterms:W3CDTF">2014-01-02T15:38:15Z</dcterms:created>
  <dcterms:modified xsi:type="dcterms:W3CDTF">2023-10-11T18:10:43Z</dcterms:modified>
</cp:coreProperties>
</file>